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6AF2E8-05C3-4AE0-7F7E-1973313436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6EB2267-1969-D56F-4BD4-76E3A6DFD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3AC067-2124-22CE-8E19-F2779E7B6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8E1E881-AE6B-C766-1FCE-3412F63BA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257CA1-8D1B-985E-EF28-99F7186F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261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30AA60-2276-C8D0-B497-5F9C360A6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0439F9A-19BC-525F-13E0-D3ECA881A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5152D5-D8CE-C320-0982-AEA8C885F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B6158E-6CBB-D5DF-016F-855CB7C81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E90DF4-B3A5-7DEC-6966-02FC2DB86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12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74846E4-3671-4E4F-7DF0-E8232928C6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BBDB24B-5396-2F63-CA51-AFE462AAB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308C7C-4B77-C36B-96A8-231DDC31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297C49-6DFF-14B7-D212-871AE7C9C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00380B-634E-075B-3CF1-05EC5A465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472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A77219-2553-18F3-7DEF-C71E49A92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1C573F1-4440-9618-D779-051121365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58DB69-2A75-8918-2C12-C5720BFAA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925C2C6-AC39-D088-2124-4DF122468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F6B256-C56C-199E-CDF1-7ED5108E0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836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F73541-2A8A-E5E6-0BFF-70F709DF0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E3F046C-C931-C649-86F3-CAA4F8A28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114010-201F-6781-6ABC-1B2B6615D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D24B5A-02F2-1C08-B6FE-5A8A0AF11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4F073B-C320-A163-ADD4-7F32233F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31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1FF499-4DEC-E252-B136-57BDDB0F7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E361F4E-D48C-BF6F-C89A-FE447F47B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A86A5BA-196D-C4C4-6C95-F994603E3A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BDE72F6-5868-8D88-4DD7-4935B72CF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A66116-6A9A-FEE5-F20F-DDB16B79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E8EBBC-7609-8AA4-15B4-2E50BF5D5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644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3761E7-BC78-0178-4039-550E25047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0C3A54-8BE4-C54C-BB8B-D0FB481BB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BE4F0BB-F9F7-E0C0-8265-212348274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F9E3735-E30B-687B-5F49-FE5716141A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E7B108A-5E4B-952A-75CD-C5AE9024A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BB464C2-B8C9-8DD8-3614-6A73CBD10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9256B81-B640-F97A-DBE4-2229A83F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CDF2FC0-C76D-3DF2-FB12-87051FAF9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116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896EA2-6052-EFE1-E5F1-27476CE95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AC64BF1-91A3-89BF-262A-87F8AF590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107C8B2-80DF-60F7-949F-825067186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F8FEE8A-5E83-3383-7E93-73726E676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792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766D40B-EB48-C8D7-6CF2-D8464B9C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66299B0-2948-82B2-E7E7-9C542300C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FD0089-911D-F9B3-13A2-2A3A84F29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2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EF08D4-4FF3-3FC5-C3CE-8AB5BC3B1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097127-880D-698A-FA29-18553CAF8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9F789B2-64E9-3856-E799-870528FC8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0B851B0-2119-83AD-A24E-A87DF0FEE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4CB8AF-597E-B852-BCED-1DE7F1D83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8AF022-4163-86D5-987D-A8F13C6F9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117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2347DC-6AA4-7BD9-C910-5D539BE23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4299E7E-1F99-BDDC-1221-B778DCFB82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AB2D129-1AFF-A857-BA03-9448819AD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590DC44-6D3C-5439-8CB8-D6D48A574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8C117DE-731A-0615-D008-22E26F552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D25C69-E8B2-2160-520B-4B51B832C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37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351D361-38BE-8BB5-4DE8-B6A98C741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0369C98-0FC6-4FDA-F4E3-F6850A19C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55C258-4803-F76A-607A-DE5E5FC40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D933C-C814-413B-B6F7-33114DA8E78B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4D17DCE-0964-EE32-8775-A60116FA24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724B52A-0782-594A-AF24-E638AF7316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F4062-59D4-4B92-93A9-C890B05EC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72D1BF-27E7-AE36-B0DB-E04152C3DB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抉信网</a:t>
            </a:r>
          </a:p>
        </p:txBody>
      </p:sp>
    </p:spTree>
    <p:extLst>
      <p:ext uri="{BB962C8B-B14F-4D97-AF65-F5344CB8AC3E}">
        <p14:creationId xmlns:p14="http://schemas.microsoft.com/office/powerpoint/2010/main" val="3850094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DA8E12-3B33-C78C-AC1B-3AE9E23C8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AFA7FE8-718B-9D4F-AAB4-BBB020BD3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200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宽屏</PresentationFormat>
  <Paragraphs>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抉信网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抉信网</dc:title>
  <dc:creator>likeji</dc:creator>
  <cp:lastModifiedBy>likeji</cp:lastModifiedBy>
  <cp:revision>3</cp:revision>
  <dcterms:created xsi:type="dcterms:W3CDTF">2022-09-16T04:49:38Z</dcterms:created>
  <dcterms:modified xsi:type="dcterms:W3CDTF">2022-09-16T04:58:40Z</dcterms:modified>
</cp:coreProperties>
</file>