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24352A-BB08-BC6F-A954-6C7C95671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B4E8BD9-3D6D-1098-4DD6-D287B2002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6AADFB-474F-9049-6F05-7B4B0AD40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FC523A-0254-0C4A-E1CE-20657E9C3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3DBB3F-BE85-D86C-3A5B-AD3E3B939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84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52363E-3595-7879-DD00-5B5AAF706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90AFBA5-1F66-CAEA-3171-5F5551B75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FFE5E5-82B7-90C5-D447-A774B4D9D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DB1544-E19F-5910-196F-ED0C5B59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163791-CB63-3701-8634-CE48A2E4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53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FACFE42-C0A5-F0CC-7C1A-07E2117401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A4A66E4-DA3A-3BDE-A89B-8D0C65F6D2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C0DAA8-1F4C-0837-B57E-640DC3522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2A436C-154B-0C7C-C01A-18CB46300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6FF4BA-EDBA-35EB-1E22-0725280FD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58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BDFAD8-3F90-4F14-F168-F62A437AD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5C90FD-265B-1E80-7308-4CC123528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03202F-4104-497F-9ABF-45D9F769E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72DA1C-CB16-9D41-9CF8-7A1C3A47F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3449AA-B726-787C-A283-7954E1935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64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9E8DC-3475-2D34-373D-1AB399F9C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24CB42A-A708-0347-9E74-2945B5F81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800AFF-FD64-9CBA-85F7-753A2FB68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1FDE97-869E-6AA4-5E13-E352E7F5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C72E05-8855-E597-E3BF-0DFA92B0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07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4B97DB-2750-8895-4C4F-E1C1DBD6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1DC1EC-784A-D38B-1DBF-A11F93439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F7ABAA-C96B-F67E-B710-EA2CB09DF6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C724845-A40D-62DD-35B9-9E5AA2C7F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13AB415-4DF2-5E7D-D968-20BC41DA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9FF494-ABBC-99FA-4EDE-0A3609A39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64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8C544F-042B-556C-CC15-633F6C19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859C7DF-E2B2-8A5B-558B-FDC58275E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C3755BF-F114-30F8-936E-62A743122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EC26285-9A61-F32B-A111-EA9137D97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1C7DC6F-04FD-2D11-9833-A18FAB19DF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5EC4CE4-E015-E6E8-CCDA-96F3103D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130E9C9-0017-8A78-F94F-64B78F7C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D5ACB21-0D8B-EFF1-3D8D-29872B111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07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C4D469-E1A0-FFA0-35D2-E88A9385D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B4C8DB-75B0-8B6F-D2D1-DC114526E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264CC43-CD1A-1E14-AD11-20E98E9F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6738F30-DEF7-8260-3C1A-F9C1D89EE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04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B5C1D20-A93D-43FD-8854-D45F42E6F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A2CFC0-A19B-AB7C-8A65-A522424A7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F3CE2A-80A1-1F18-1843-4C865FDC2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55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184D57-AC01-EDAB-4577-AF9EC49D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40F13CC-207C-B331-C39D-A4F7D39CD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8F821DB-292C-A5CD-F49B-DCB3C5025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AF522D8-9AC6-72B4-E5B6-8272C21DE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32A15E-0F9F-4CEA-238C-25F5F8A33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2F5F2D-2741-A6EE-685B-CC515D0DE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98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6A0333-6C3F-0F62-5933-D4F3C815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428078-598F-AD9E-397F-291F450162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44AF421-8E93-9173-D296-D7D336DCA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968A737-DC3F-0797-C46A-ACA04011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3853D43-4D26-F464-16E5-4F031B7D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6F9328C-5E03-2FD2-536A-747381C48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09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DB1B5D0-B0D7-27AE-C396-2662BF6C8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68D0079-4A87-99CA-74B6-E18E3FDBB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5E4D65-1CB2-859C-110C-4F7F39136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F12AC-8184-48A7-8071-6505120EC753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D35438-1DC2-E41A-FB46-7F06647428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E037B3-6713-41E5-65EA-A32A4F837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1FC8F-675D-409E-A588-B39CCE8A64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79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D6D39AB2-D336-DE61-8E03-95F64DA419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欢迎访问！</a:t>
            </a: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EBAA2449-151C-ED68-F042-EB335888D2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抉信网教程演示</a:t>
            </a:r>
          </a:p>
        </p:txBody>
      </p:sp>
    </p:spTree>
    <p:extLst>
      <p:ext uri="{BB962C8B-B14F-4D97-AF65-F5344CB8AC3E}">
        <p14:creationId xmlns:p14="http://schemas.microsoft.com/office/powerpoint/2010/main" val="233844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3B429C-12AE-0AF0-FC03-768011C63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bg1"/>
                </a:solidFill>
              </a:rPr>
              <a:t>第一页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311CD5-16EB-CB12-5FAD-6ED4FAFAE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7325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68CE8-75B3-208F-9083-32BDD5336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bg1"/>
                </a:solidFill>
              </a:rPr>
              <a:t>第二页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072FBA-38EE-B989-8E01-F67963C61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2960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宽屏</PresentationFormat>
  <Paragraphs>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抉信网教程演示</vt:lpstr>
      <vt:lpstr>第一页</vt:lpstr>
      <vt:lpstr>第二页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抉信网教程演示</dc:title>
  <dc:creator>likeji</dc:creator>
  <cp:lastModifiedBy>likeji</cp:lastModifiedBy>
  <cp:revision>1</cp:revision>
  <dcterms:created xsi:type="dcterms:W3CDTF">2022-07-06T02:57:20Z</dcterms:created>
  <dcterms:modified xsi:type="dcterms:W3CDTF">2022-07-06T03:01:42Z</dcterms:modified>
</cp:coreProperties>
</file>