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6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0A8666D-CD10-3D26-24A6-38CB8795BA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5DA8B7B-F265-7458-960B-6AFE8A8093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7E1C0DC-A7CB-1344-D245-AEBB5D80B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D3AFA-284A-4E3B-964A-99B0E55702DC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680C83D-CA19-4AD6-611E-AD8040DDF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186A290-234E-EF1D-974D-9C8952EC0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DA90-CC2F-4866-89D3-78E89A13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9714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4D027C-4979-8A59-B14C-52569DEA4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BC80065-56D4-B16E-663C-4CD988CB5C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E5DC4C6-196D-2A7D-6E77-BAAA434D5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D3AFA-284A-4E3B-964A-99B0E55702DC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F837AD-8CDF-91EB-92DF-529BE4354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60E0DAC-194D-CB38-D27B-812E5DF3E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DA90-CC2F-4866-89D3-78E89A13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8737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412B362-772D-E226-0113-FAFE69AD3F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8D8CD5F-120E-A5A3-9A8E-9C2C2FF031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1FBDD12-DC9F-D322-EBC1-98BF9C997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D3AFA-284A-4E3B-964A-99B0E55702DC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9BA0F4F-3B2D-35A6-55E7-273911A97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D142BCC-148D-A1D7-B5E9-973A53A92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DA90-CC2F-4866-89D3-78E89A13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818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35D809-DCF6-2394-BE77-97B23769E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C12E55B-3347-CE44-CE47-EE972AE6E0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BBD0FE7-D112-8F3F-C109-D0389DB8A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D3AFA-284A-4E3B-964A-99B0E55702DC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69D1D11-CB76-FBF8-FCB5-1F91D9502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A35594E-7D60-9A5B-AA22-DCA63F358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DA90-CC2F-4866-89D3-78E89A13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7628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943BA81-A14C-4CA5-4931-866DD9F3A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AB81A13-4E14-4740-6158-D4526F57A9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1F477FD-3EB8-3A18-08D9-0EEACC981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D3AFA-284A-4E3B-964A-99B0E55702DC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B137262-8960-7479-4126-4980CBDB4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0B524F5-FFCB-6B78-C083-A5E98FE05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DA90-CC2F-4866-89D3-78E89A13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522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350BE5-0105-8948-CD94-D152398B0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C7CDF17-A860-9B1A-04C2-9A5DA67662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1A93A4A-9951-1E6E-7C19-02A17632AD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E045BDB-EF15-7D36-A39E-6E860C80C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D3AFA-284A-4E3B-964A-99B0E55702DC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99D11B6-F626-BFA5-E397-0190D758B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9421DCA-2C52-E9B1-A1C2-1995822BB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DA90-CC2F-4866-89D3-78E89A13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9800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E2D505-253B-7BB5-61CE-F7A9CDA67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179005E-43C3-723F-4BB1-0DD33C4D7F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A19AE38-0FA7-E4B1-DDC6-322851C6DD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B490772-9E2D-EA56-725E-F8B834A29C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EB649FC-9500-CF6A-912F-072B12C559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4AFD4E2-8D7D-D694-8823-F7AD91109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D3AFA-284A-4E3B-964A-99B0E55702DC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A5608EE-133A-BD4F-47F4-72036144D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5B12718-60F2-FCE5-18E0-22AAEF12B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DA90-CC2F-4866-89D3-78E89A13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9927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6FDC8D-DC33-DD24-DC81-8DE6BD8ED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3F12185-323F-33C3-7543-8CAC9756B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D3AFA-284A-4E3B-964A-99B0E55702DC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36E20BC-3474-69D6-9403-08D2CCDC7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B7276AA-4216-EBE8-F6B8-654C33888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DA90-CC2F-4866-89D3-78E89A13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334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AC6AC61-74E7-3C66-47FD-C5BF3E575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D3AFA-284A-4E3B-964A-99B0E55702DC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B69BC7B-E42C-0297-2652-D759F2E42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B8116A4-34E1-9259-AAE9-960292AC5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DA90-CC2F-4866-89D3-78E89A13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4697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BA5AB4E-6A21-0C38-0043-BE6B3F57E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4ACBD39-149F-B05D-EC4F-195E23F0E7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4ECBC04-ED6A-6D2D-9599-5FBBEC279D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61C2FB7-970A-FB85-CFC7-DEBF3D0E0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D3AFA-284A-4E3B-964A-99B0E55702DC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28A7C5D-9700-1A6F-B03C-F689D0D58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C473F27-2503-354C-85C7-F95CF8E3F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DA90-CC2F-4866-89D3-78E89A13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3562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CEDAD4-F5CC-EC5B-5195-AA2D81783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774C5A9-793F-8149-8DDC-A127F5AB86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B0D44D8-82EC-E507-DB8F-EC9CCD42D0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0840991-BB6A-A857-1471-E41131F22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D3AFA-284A-4E3B-964A-99B0E55702DC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7B74D92-ABE6-5F3A-9DFF-79A17439F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4B99B5B-6102-BA63-F0D9-0A54951C7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DA90-CC2F-4866-89D3-78E89A13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1323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F44E09F-31E3-C29E-29FC-C4F461717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8062001-306E-2D1E-B700-23F48455F2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8B6B72C-454E-63A6-1FF4-5392BABCA0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D3AFA-284A-4E3B-964A-99B0E55702DC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A10E53C-ABE8-E30B-A08D-AA8C3F9994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892DBA2-7731-3537-2BD9-05FAD408F8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3DA90-CC2F-4866-89D3-78E89A13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4503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E8CBB60-C6DE-0CE2-3082-86B0852FA0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PPT</a:t>
            </a:r>
            <a:r>
              <a:rPr lang="zh-CN" altLang="en-US" dirty="0"/>
              <a:t>母版制作教程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F38959F-F437-0F5B-2521-7E12E6DA16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/>
              <a:t>抉信网</a:t>
            </a:r>
          </a:p>
        </p:txBody>
      </p:sp>
    </p:spTree>
    <p:extLst>
      <p:ext uri="{BB962C8B-B14F-4D97-AF65-F5344CB8AC3E}">
        <p14:creationId xmlns:p14="http://schemas.microsoft.com/office/powerpoint/2010/main" val="1686374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D9251C5-EC2B-754E-8508-DE2E37F86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1.</a:t>
            </a:r>
            <a:r>
              <a:rPr lang="zh-CN" altLang="en-US" dirty="0"/>
              <a:t>新建空白</a:t>
            </a:r>
            <a:r>
              <a:rPr lang="en-US" altLang="zh-CN" dirty="0"/>
              <a:t>ppt</a:t>
            </a:r>
            <a:r>
              <a:rPr lang="zh-CN" altLang="en-US" dirty="0"/>
              <a:t>文档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01AAC02-AFC6-231D-32AB-ABB46A6D03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打开</a:t>
            </a:r>
            <a:r>
              <a:rPr lang="en-US" altLang="zh-CN" dirty="0"/>
              <a:t>ppt</a:t>
            </a:r>
            <a:r>
              <a:rPr lang="zh-CN" altLang="en-US" dirty="0"/>
              <a:t>软件，点击新建</a:t>
            </a:r>
            <a:r>
              <a:rPr lang="en-US" altLang="zh-CN" dirty="0"/>
              <a:t>【</a:t>
            </a:r>
            <a:r>
              <a:rPr lang="zh-CN" altLang="en-US" dirty="0"/>
              <a:t>空白演示文稿</a:t>
            </a:r>
            <a:r>
              <a:rPr lang="en-US" altLang="zh-CN" dirty="0"/>
              <a:t>】</a:t>
            </a:r>
            <a:r>
              <a:rPr lang="zh-CN" altLang="en-US" dirty="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337758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B680983-3517-4E10-AB70-6CCD84B0A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2.</a:t>
            </a:r>
            <a:r>
              <a:rPr lang="zh-CN" altLang="en-US" dirty="0"/>
              <a:t>打开母版设置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A6018CE-35B7-6E96-C78D-991D8F1F11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选择</a:t>
            </a:r>
            <a:r>
              <a:rPr lang="en-US" altLang="zh-CN" dirty="0"/>
              <a:t>【</a:t>
            </a:r>
            <a:r>
              <a:rPr lang="zh-CN" altLang="en-US" dirty="0"/>
              <a:t>视图</a:t>
            </a:r>
            <a:r>
              <a:rPr lang="en-US" altLang="zh-CN" dirty="0"/>
              <a:t>】</a:t>
            </a:r>
            <a:r>
              <a:rPr lang="zh-CN" altLang="en-US" dirty="0"/>
              <a:t>菜单，点击工具栏中的</a:t>
            </a:r>
            <a:r>
              <a:rPr lang="en-US" altLang="zh-CN" dirty="0"/>
              <a:t>【</a:t>
            </a:r>
            <a:r>
              <a:rPr lang="zh-CN" altLang="en-US" dirty="0"/>
              <a:t>幻灯片母版</a:t>
            </a:r>
            <a:r>
              <a:rPr lang="en-US" altLang="zh-CN" dirty="0"/>
              <a:t>】</a:t>
            </a:r>
            <a:r>
              <a:rPr lang="zh-CN" altLang="en-US" dirty="0"/>
              <a:t>工具。</a:t>
            </a:r>
          </a:p>
        </p:txBody>
      </p:sp>
    </p:spTree>
    <p:extLst>
      <p:ext uri="{BB962C8B-B14F-4D97-AF65-F5344CB8AC3E}">
        <p14:creationId xmlns:p14="http://schemas.microsoft.com/office/powerpoint/2010/main" val="3927715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C111FB-2AAA-A554-0E8D-43C156219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3.</a:t>
            </a:r>
            <a:r>
              <a:rPr lang="zh-CN" altLang="en-US" dirty="0"/>
              <a:t>修改背景样式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184D89B-7131-539D-83F6-4C6D33B3B2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点击打开</a:t>
            </a:r>
            <a:r>
              <a:rPr lang="en-US" altLang="zh-CN" dirty="0"/>
              <a:t>【</a:t>
            </a:r>
            <a:r>
              <a:rPr lang="zh-CN" altLang="en-US" dirty="0"/>
              <a:t>背景样式</a:t>
            </a:r>
            <a:r>
              <a:rPr lang="en-US" altLang="zh-CN" dirty="0"/>
              <a:t>】</a:t>
            </a:r>
            <a:r>
              <a:rPr lang="zh-CN" altLang="en-US" dirty="0"/>
              <a:t>下拉框，选择任意一种颜色即可。</a:t>
            </a:r>
          </a:p>
        </p:txBody>
      </p:sp>
    </p:spTree>
    <p:extLst>
      <p:ext uri="{BB962C8B-B14F-4D97-AF65-F5344CB8AC3E}">
        <p14:creationId xmlns:p14="http://schemas.microsoft.com/office/powerpoint/2010/main" val="2069834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69</Words>
  <Application>Microsoft Office PowerPoint</Application>
  <PresentationFormat>宽屏</PresentationFormat>
  <Paragraphs>8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等线</vt:lpstr>
      <vt:lpstr>等线 Light</vt:lpstr>
      <vt:lpstr>Arial</vt:lpstr>
      <vt:lpstr>Office 主题​​</vt:lpstr>
      <vt:lpstr>PPT母版制作教程</vt:lpstr>
      <vt:lpstr>1.新建空白ppt文档</vt:lpstr>
      <vt:lpstr>2.打开母版设置</vt:lpstr>
      <vt:lpstr>3.修改背景样式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PPT母版制作教程</dc:title>
  <dc:creator>likeji</dc:creator>
  <cp:lastModifiedBy>likeji</cp:lastModifiedBy>
  <cp:revision>2</cp:revision>
  <dcterms:created xsi:type="dcterms:W3CDTF">2022-06-23T00:38:50Z</dcterms:created>
  <dcterms:modified xsi:type="dcterms:W3CDTF">2022-06-23T01:16:26Z</dcterms:modified>
</cp:coreProperties>
</file>