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71B090-6D17-0AAD-456E-309E9113C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9CD2161-3CED-32BC-74CE-9F1157665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9C98E2-D87E-C977-1590-727DA7044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3855B5-F922-A780-EBA5-7CA508EF0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73354C-5D2B-3476-C617-9D71F1C76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73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CFBEB4-CAD4-AE77-DB1B-206121D49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FD5C3F-5244-C1B2-6BD2-14709DE64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5B3A62-8C10-91D6-5AA7-F94EDF0E0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40666C-1097-9E5F-F1C5-8E14E13E8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52C8AB-1B8B-A81A-D46E-F824E9468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75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A0AEF72-E17D-EBEF-E9D7-C071F32706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8331D98-9F02-1CB1-F6A0-48C086F60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684EE4-1933-EA8B-E1B8-4610017BF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CCC3B9-7BCB-622A-3940-D8B42582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9CB7D6-00CD-D1C2-EA74-F2DCC416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26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20B7C7-DF98-9879-0B34-B03F39A8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3F904A-38BD-42F8-B16F-42EE0B600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55015A-2292-1CC7-161E-685CA0C1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821FE2-C72D-2BBF-CC3E-0D1436220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B53926-1ADC-BC84-5173-8E0520DD1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8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4A6593-1A52-74FB-9F08-E06B4AFF5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6FB5E1-F23D-9756-CEFC-FABC95338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C15B2B-2840-52BF-7B26-09FC844CB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D6BC4D-BCD8-F329-88AD-C2AC8960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6A401A-2EE1-CDF5-6BC9-894E68F85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12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0F89E7-B057-E851-CA8A-CD7B75AC7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2056F8-59B6-FB65-C1A1-6FA5A500F1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2D71F0F-3B48-E3AC-8CA5-53457718D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CAB376C-146C-C3CD-35DE-8EF3180D9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D686F1-D870-5F6F-B966-067CBAF7E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56AB6B-33B0-CFDE-EBDD-CF24822E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82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3DA2B-A441-B7D1-2218-BBD113096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5E2797C-9974-D41C-3D23-0F921C0EB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FC579A6-92DA-B35A-5BFE-C794FA121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359B007-D293-E2B5-F13C-16136B20C3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95FB247-E050-1F57-B571-E0F4A1857B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500C806-BA0D-3ECF-56F5-48EF8F665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1F9BB6F-F09E-BA75-D1B0-41848E1EB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DD5D468-B19E-7C40-2D98-21566F46D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11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28110-D579-EAC1-034D-3EE0A5384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7617461-3720-3658-C517-A06106A6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D0E967-2FB9-AD15-5BCE-63DA4A444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8D39629-83AB-4620-A6D8-89CA01260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22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75FA4CC-CE90-49F5-5DCB-6848A7621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2B4F75-1222-F82A-FCA7-3B29FDF9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256893-536F-390B-C841-6E8D36866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49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2DAAEB-37E9-BF62-D44E-EF5490F50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56A69C-CBAE-BE30-FF58-6D13B2055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36E280-E82A-E8FA-BE1A-829E63E6EC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653D3A6-8F67-1652-A565-90E821BC1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CBE0C9C-C45A-F098-65C9-577BF1805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9C8C28B-03B1-7ED6-965F-96286E45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950F9-A8AB-D5BB-CBC4-EBBE94E05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75458B7-C116-59CD-F976-2E72018E4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6AF0E14-D512-D958-1D13-3117F2F49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790A766-B3E2-6C88-59BC-6A68988A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A9C5266-F8E8-808D-49CD-EFBF3D6DA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16E7363-AF5E-183E-3CB5-E4C6C692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75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3B9101A-C41E-15A9-1561-EA9B37001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B27D38-A2D2-784B-0308-082DA277F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7B08AF-973D-4CAA-EED0-E0A349CC5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9F0E5-1F8A-47F0-BED0-415C4CCB9CFA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28AEE9-D1B4-5EB6-1373-B0FE84B2E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4DAA07-F656-E1E1-7E6A-A1A110B33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64B1D-64ED-4981-AE00-3632C70D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7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uexinw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DBB407-8806-A67A-A392-BD03B146D5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超链接：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27BAE07-BCEA-3A21-F409-440CB2DA14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>
                <a:hlinkClick r:id="rId2"/>
              </a:rPr>
              <a:t>抉信网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7316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超链接：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超链接：</dc:title>
  <dc:creator>likeji</dc:creator>
  <cp:lastModifiedBy>likeji</cp:lastModifiedBy>
  <cp:revision>1</cp:revision>
  <dcterms:created xsi:type="dcterms:W3CDTF">2022-06-22T23:57:26Z</dcterms:created>
  <dcterms:modified xsi:type="dcterms:W3CDTF">2022-06-23T00:17:31Z</dcterms:modified>
</cp:coreProperties>
</file>