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86" autoAdjust="0"/>
    <p:restoredTop sz="94660"/>
  </p:normalViewPr>
  <p:slideViewPr>
    <p:cSldViewPr snapToGrid="0">
      <p:cViewPr>
        <p:scale>
          <a:sx n="96" d="100"/>
          <a:sy n="96" d="100"/>
        </p:scale>
        <p:origin x="72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5C58819-C7EF-0E07-43AD-C64F76B7A7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E80FF7C-C324-DA82-1EA1-7D9B6E91FE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4E825AB-372C-96AC-94DA-DB039FB819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DA872-393D-4EB0-953F-246B5541BAE6}" type="datetimeFigureOut">
              <a:rPr lang="zh-CN" altLang="en-US" smtClean="0"/>
              <a:t>2022/4/28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5A29E29-E30A-C964-B153-FFF6A318CE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CA6672F-95B7-1ED9-C22B-C519163FE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26BEF-9B80-4524-90F3-E64D4D0599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289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09C57DE-D45B-C2C0-B60C-08E880F1C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AB2451B-5D04-6D6E-24A6-A83158CBE5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65BEF10-12D3-FC37-E5E5-E86B43DF8A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DA872-393D-4EB0-953F-246B5541BAE6}" type="datetimeFigureOut">
              <a:rPr lang="zh-CN" altLang="en-US" smtClean="0"/>
              <a:t>2022/4/28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820B682-293D-54C1-9228-EC52E49A88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3C19A06-CEA1-79EB-FBF1-38F7D9C44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26BEF-9B80-4524-90F3-E64D4D0599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3698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9B9A1FF-5D23-862B-140B-0D06CF2D64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50FE89E-94BF-0A02-E0F4-868D8153B6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836C112-D79A-FBB1-090D-135269FA04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DA872-393D-4EB0-953F-246B5541BAE6}" type="datetimeFigureOut">
              <a:rPr lang="zh-CN" altLang="en-US" smtClean="0"/>
              <a:t>2022/4/28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A2BF3C9-412A-C1E7-643A-D3C7B3A02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FDD4EAC-128D-11E2-77B1-BA67E657E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26BEF-9B80-4524-90F3-E64D4D0599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935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F65ECE-3508-465D-A1C9-67A166DD22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9624177-EE74-8589-B8A5-761C6C6744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911A5A-D54B-BBD1-70D4-8B87104D19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DA872-393D-4EB0-953F-246B5541BAE6}" type="datetimeFigureOut">
              <a:rPr lang="zh-CN" altLang="en-US" smtClean="0"/>
              <a:t>2022/4/28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510139A-97E0-7D97-F59D-AAFF27624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901367E-0793-C434-7E3E-601A7A1915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26BEF-9B80-4524-90F3-E64D4D0599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76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F5E82C-E282-EA5C-7B00-209A6F51C1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604612C-9397-7674-17E9-93C9F2F69D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F5E4C3F-0AA7-50C7-8339-22D46D030C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DA872-393D-4EB0-953F-246B5541BAE6}" type="datetimeFigureOut">
              <a:rPr lang="zh-CN" altLang="en-US" smtClean="0"/>
              <a:t>2022/4/28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6824DE-030E-672A-5240-22EBC313B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1C76DF3-2BCB-A435-5F2E-AF6D6A39C5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26BEF-9B80-4524-90F3-E64D4D0599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734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00F535-D1B5-F766-EF34-E0D31DE21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03AC6A3-99E4-37E7-211F-CE4BA81DF36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072204B-0E73-9CF7-D42B-161277B704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E592ED3-9250-DBCF-5116-D859DF9FD5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DA872-393D-4EB0-953F-246B5541BAE6}" type="datetimeFigureOut">
              <a:rPr lang="zh-CN" altLang="en-US" smtClean="0"/>
              <a:t>2022/4/28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5702A97-4F81-1B2F-6E06-83274DB5D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1E238EC-8EC3-C72D-8B45-6F3194C13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26BEF-9B80-4524-90F3-E64D4D0599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90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AF1B23-783C-9639-9F2E-86805161C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FC8F332-CD53-1AFA-2D15-806C3C02A8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47EAFF3-6C9D-EDEE-B74A-7D4DC6958C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CDAD29C-FDD4-8407-047B-4E97A1E272F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A61D11B-40C8-678D-C825-F5BF992AF90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A0B63D4-13AF-627C-632D-4AEC1856D0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DA872-393D-4EB0-953F-246B5541BAE6}" type="datetimeFigureOut">
              <a:rPr lang="zh-CN" altLang="en-US" smtClean="0"/>
              <a:t>2022/4/28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99FD2E37-EF6C-B354-957C-961B252FDF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345ACB40-4986-F9B9-709B-A30BC23FDA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26BEF-9B80-4524-90F3-E64D4D0599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2491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5D25F3-B9A5-54EE-A4B8-BE627D9F51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7C3B198-5D88-642C-F1DC-EBCE63E515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DA872-393D-4EB0-953F-246B5541BAE6}" type="datetimeFigureOut">
              <a:rPr lang="zh-CN" altLang="en-US" smtClean="0"/>
              <a:t>2022/4/28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39C6389-7778-A3B5-ABE5-76B6956D9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29EA0D5-AC24-120D-0F5D-5D2F5F9C5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26BEF-9B80-4524-90F3-E64D4D0599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186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1C5EB41-03FF-2489-0952-A1590ED8A0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DA872-393D-4EB0-953F-246B5541BAE6}" type="datetimeFigureOut">
              <a:rPr lang="zh-CN" altLang="en-US" smtClean="0"/>
              <a:t>2022/4/28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FF20C85-74A6-7E19-65E9-EB7B161BC0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B63FAAC-F629-77AC-2BE4-ADBD07112C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26BEF-9B80-4524-90F3-E64D4D0599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164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4A19CB8-156E-DB5B-F831-DA02DCCE8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1DC8BFE-91DA-9E61-25CC-254BEE18EB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7FEBCFC-5259-6BAA-9DCB-2B0FEF621E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3631CC9-FFED-3F45-385A-2E60105AD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DA872-393D-4EB0-953F-246B5541BAE6}" type="datetimeFigureOut">
              <a:rPr lang="zh-CN" altLang="en-US" smtClean="0"/>
              <a:t>2022/4/28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D089B87-B943-33DE-97B3-38013F2964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EC1E776-4F96-8DCE-DAFE-254F3E630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26BEF-9B80-4524-90F3-E64D4D0599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399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90A4280-0943-2E05-E31D-3408030F74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36BB0C8-7240-D06B-2349-B0261FDBECB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484E28F-DC6A-943E-61DB-010C5202C6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0DD29AC-09EA-06A9-6FFA-1D39952034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DA872-393D-4EB0-953F-246B5541BAE6}" type="datetimeFigureOut">
              <a:rPr lang="zh-CN" altLang="en-US" smtClean="0"/>
              <a:t>2022/4/28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A83489B-DAFF-8CEA-5FB8-96C1AA2E07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AC971F8-66FB-4D60-1134-6C9B8354A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26BEF-9B80-4524-90F3-E64D4D0599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680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FB68EB7-8CA9-32D1-B7DE-2F04EEC1A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E6E613E-DA2F-A847-C8AB-B906281BA3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A6F7272-0190-D81F-404A-B003413E58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EDA872-393D-4EB0-953F-246B5541BAE6}" type="datetimeFigureOut">
              <a:rPr lang="zh-CN" altLang="en-US" smtClean="0"/>
              <a:t>2022/4/28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BCFEB0B-A4F3-5BA4-80F5-2343EF38EE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6587A99-D6FC-4C8B-0787-92DFD8F1AA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426BEF-9B80-4524-90F3-E64D4D0599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2674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>
            <a:extLst>
              <a:ext uri="{FF2B5EF4-FFF2-40B4-BE49-F238E27FC236}">
                <a16:creationId xmlns:a16="http://schemas.microsoft.com/office/drawing/2014/main" id="{FA9A2A0F-68F6-1D1C-659A-0701A37F87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zh-CN" dirty="0"/>
              <a:t>1</a:t>
            </a:r>
            <a:endParaRPr lang="zh-CN" altLang="en-US" dirty="0"/>
          </a:p>
        </p:txBody>
      </p:sp>
      <p:pic>
        <p:nvPicPr>
          <p:cNvPr id="8" name="纯音乐 - 萨克斯风独奏吉他曲 - 吉他版纯音乐">
            <a:hlinkClick r:id="" action="ppaction://media"/>
            <a:extLst>
              <a:ext uri="{FF2B5EF4-FFF2-40B4-BE49-F238E27FC236}">
                <a16:creationId xmlns:a16="http://schemas.microsoft.com/office/drawing/2014/main" id="{8307998E-B15D-8034-937F-08FF5A6F0E92}"/>
              </a:ext>
            </a:extLst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051850" y="3029777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4256682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3DA93F5-A16C-2995-FFD6-6EEA4409D2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1BEC43-4704-1457-DF59-2935A4BA2D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23231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044B6A-A982-5B9A-202D-EB44A9CFEC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F93FF94-8215-EDA7-37C0-5D13C0BCBA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4850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3</Words>
  <Application>Microsoft Office PowerPoint</Application>
  <PresentationFormat>宽屏</PresentationFormat>
  <Paragraphs>3</Paragraphs>
  <Slides>3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等线</vt:lpstr>
      <vt:lpstr>等线 Light</vt:lpstr>
      <vt:lpstr>Arial</vt:lpstr>
      <vt:lpstr>Office 主题​​</vt:lpstr>
      <vt:lpstr>1</vt:lpstr>
      <vt:lpstr>2</vt:lpstr>
      <vt:lpstr>3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</dc:title>
  <dc:creator>likeji895274@126.com</dc:creator>
  <cp:lastModifiedBy>likeji895274@126.com</cp:lastModifiedBy>
  <cp:revision>1</cp:revision>
  <dcterms:created xsi:type="dcterms:W3CDTF">2022-04-28T13:06:27Z</dcterms:created>
  <dcterms:modified xsi:type="dcterms:W3CDTF">2022-04-28T13:17:39Z</dcterms:modified>
</cp:coreProperties>
</file>