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8" autoAdjust="0"/>
    <p:restoredTop sz="94660"/>
  </p:normalViewPr>
  <p:slideViewPr>
    <p:cSldViewPr snapToGrid="0">
      <p:cViewPr varScale="1">
        <p:scale>
          <a:sx n="67" d="100"/>
          <a:sy n="67" d="100"/>
        </p:scale>
        <p:origin x="84" y="9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2889B47-2193-C4AD-CA9A-DA49182110E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5EB58C5B-0F17-F8A2-09E1-407FB89D816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0C3D554-6743-489B-E2F5-71F1C1C259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A5EB48D-A008-0C9F-DEFA-89A1768FE7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E9E64DF-25F3-8F94-1E3C-745BF1C5CC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502368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C4158F0-BCFC-195A-21D1-E26A981F7F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B9ADB817-3B33-7402-E44E-2453F24C499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9BAB656-D7C2-CFEA-8E1E-31AE569C7D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19A6E63-9129-8907-61F6-C14E07868C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9DB3115-19F1-2D9F-7EBA-45EFD550EA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095562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DF459E6D-3B25-392B-3BFF-C05798C3D85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1362619D-2C66-982C-CF7B-6E8A1434618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C4A1896-42EF-526A-8419-7CDC233339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73A99AA-5C9B-43A0-2964-CCD6BC1960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19C45D1-F7A6-8F26-FDD5-CE54BC4F4F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118755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FEDFFDF-0FA5-52BD-0CE3-5478AC8604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C8F4B06F-A15E-A5B7-6F53-EF03ED1C84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201C3FF-B3C0-1C6F-179E-7AB21DC4B7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5A4B1C0-E8EC-3D9D-F7F9-652F53C23D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36A4072-558E-986F-75FC-E35407D30D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499648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CDC2B44-C81A-46FD-26ED-F90C189982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D1B43AA2-6284-209F-63C3-3A8CA565B05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D4D4A671-C18D-33AD-2FC8-184818DA03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E4EA783-7628-3E44-F0A3-E1DBEFEEC9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113A181-8D89-D12E-2029-A9BB64F50C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75746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497C7CA-17E1-89C1-8E06-9DE0FC6A77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B188859-5B6A-973A-23B2-2F532911634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9AB7F825-76CE-8088-E4D9-A29F1280FA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270E90F-2938-C8DF-1D50-CA6F37F1FF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285DE9EE-0856-3F51-FBB4-89096FC358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EEDFA8DF-C95D-6A8B-F5B8-0026DCE174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097871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0F81A5D-D520-1D10-2B65-AAFE9225CE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C624F42A-5652-247F-00FE-D24DCAF50A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5502AC8-2B98-BAF4-36E2-611C562F9F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459B032E-C20F-C6B9-9F2D-C7B72511FF7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2AEB896F-7F8A-B2C4-B9B4-F03183A8D51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E4C444A6-5042-6A07-2E0A-14F5B67272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F9A1C19C-F491-8598-F8ED-F591F006A6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DB91EA2A-2BEC-EA81-F118-B65AF9F406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08930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BB762E8-5EDD-E845-F639-F0B69D12E0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AD231772-79DD-EA8B-B9A3-021385C113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2C177D42-D69B-3D86-B067-0F005AB27E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AE62771C-C916-C1A8-0AB0-5515E60269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904098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4D113F2E-2938-F9EA-4259-5E796AD8E1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705E7B4E-201E-63A4-4BC6-1B66F74FE5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880FCF4D-8936-1107-CCEB-1DB647377B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237274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2E657CB-6EA1-55F9-9194-82565EA191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97F3C5DE-8510-52D3-C11D-4A13124769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216508CE-E863-0EE7-35F3-299985EA3E0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9F29B5FE-B276-3AD8-EF09-25CB570598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594DDAE5-BE2A-04F9-910B-1865601751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1DC00F43-F8C5-2079-A659-227D4F6165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953333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CC28708-C18B-D2A0-7B31-3296717862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DD1B5148-4D93-CF05-07E4-03C944D9147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437737D5-350F-8527-39A7-338B181B3D4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89C37FE9-38C2-A104-66A0-849B1E85A3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76D6023A-0F1E-B851-9D4A-E10477463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CA8BE296-58C1-0FDD-AA64-88D6271930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068812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05C3DC1C-F495-6200-2190-F74E9C28EC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06B8629E-CA45-3BCF-DFC0-C80E3D7A3D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3C1BD7F-AF32-9813-7846-D2FBC04931A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59F221-7CE5-4232-BACF-D24E3B660538}" type="datetimeFigureOut">
              <a:rPr lang="zh-CN" altLang="en-US" smtClean="0"/>
              <a:t>2022/4/28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476DB52-B827-6FEF-0A49-72411C810E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95B2A71-737D-78B6-6CB7-F4D305D24F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AD78D8-E5A2-4190-AE57-B3C56AE997F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057739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CD1793BE-C5C2-4667-B1E7-BD778A364353}"/>
              </a:ext>
            </a:extLst>
          </p:cNvPr>
          <p:cNvSpPr txBox="1"/>
          <p:nvPr/>
        </p:nvSpPr>
        <p:spPr>
          <a:xfrm>
            <a:off x="2375065" y="2364178"/>
            <a:ext cx="19223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1</a:t>
            </a:r>
            <a:r>
              <a:rPr lang="zh-CN" altLang="en-US" dirty="0"/>
              <a:t>、昨天天气不错</a:t>
            </a:r>
            <a:endParaRPr lang="en-US" altLang="zh-CN" dirty="0"/>
          </a:p>
        </p:txBody>
      </p:sp>
      <p:sp>
        <p:nvSpPr>
          <p:cNvPr id="6" name="文本框 5">
            <a:extLst>
              <a:ext uri="{FF2B5EF4-FFF2-40B4-BE49-F238E27FC236}">
                <a16:creationId xmlns:a16="http://schemas.microsoft.com/office/drawing/2014/main" id="{ACB37711-39D1-B4FC-5E0C-A40A5852BCD6}"/>
              </a:ext>
            </a:extLst>
          </p:cNvPr>
          <p:cNvSpPr txBox="1"/>
          <p:nvPr/>
        </p:nvSpPr>
        <p:spPr>
          <a:xfrm>
            <a:off x="2375065" y="2896589"/>
            <a:ext cx="19223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2</a:t>
            </a:r>
            <a:r>
              <a:rPr lang="zh-CN" altLang="en-US" dirty="0"/>
              <a:t>、今天天气不错</a:t>
            </a:r>
            <a:endParaRPr lang="en-US" altLang="zh-CN" dirty="0"/>
          </a:p>
        </p:txBody>
      </p:sp>
      <p:sp>
        <p:nvSpPr>
          <p:cNvPr id="8" name="文本框 7">
            <a:extLst>
              <a:ext uri="{FF2B5EF4-FFF2-40B4-BE49-F238E27FC236}">
                <a16:creationId xmlns:a16="http://schemas.microsoft.com/office/drawing/2014/main" id="{7193C388-7734-30A0-907A-999690BBF688}"/>
              </a:ext>
            </a:extLst>
          </p:cNvPr>
          <p:cNvSpPr txBox="1"/>
          <p:nvPr/>
        </p:nvSpPr>
        <p:spPr>
          <a:xfrm>
            <a:off x="2375065" y="3429000"/>
            <a:ext cx="26148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3</a:t>
            </a:r>
            <a:r>
              <a:rPr lang="zh-CN" altLang="en-US" dirty="0"/>
              <a:t>、明天天气应该会更好</a:t>
            </a: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29573077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8" grpId="0"/>
    </p:bldLst>
  </p:timing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17</Words>
  <Application>Microsoft Office PowerPoint</Application>
  <PresentationFormat>宽屏</PresentationFormat>
  <Paragraphs>3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主题​​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likeji895274@126.com</dc:creator>
  <cp:lastModifiedBy>likeji895274@126.com</cp:lastModifiedBy>
  <cp:revision>2</cp:revision>
  <dcterms:created xsi:type="dcterms:W3CDTF">2022-04-28T14:12:35Z</dcterms:created>
  <dcterms:modified xsi:type="dcterms:W3CDTF">2022-04-28T14:33:23Z</dcterms:modified>
</cp:coreProperties>
</file>

<file path=docProps/thumbnail.jpeg>
</file>