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C066A6-1110-E4B8-1004-E08145470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527393F-40D3-D50D-376C-5EB87DC64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DE8402-476C-61B8-3A38-7D94A3CA0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7F1EA5-A181-C557-352C-E766BE9AC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7F1227-E1A7-98ED-13BC-92CDE621D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809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94ACE4-EAFB-B3DC-A6F5-E663EB080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9B79E55-FCA9-6719-DF2F-8D06D30BB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78BD44-8000-B517-FE23-726CA6761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3610B4-F1BC-1BB2-E1A0-32A417D5C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2679625-1319-2822-8E89-47F5CFDF6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6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0C9EE8B-55BF-3DF8-A1E7-89112D1FA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0FFA53E-606B-41DE-86B9-0A4D2B821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B37FC0-B6E5-83C0-8118-EB472FF0A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19ECF6-A760-B2F4-DBDF-B6773E1AE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61BB15-C089-929E-F500-7208D4DB4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0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2594FA-D7FC-ACC6-DFF8-91FFDFD49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424AFD5-80E9-5EBD-F4BB-4626FF92A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B432A0-76A8-088E-6534-FC8E68A0C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053848-7743-6000-97FA-75541F549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0A08843-5C84-4782-7B97-263E9E81C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300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4D534D-C05B-E8A5-B7A7-130C25C7F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2711472-54C9-C31B-1514-06F215D26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2AEDAD-C468-F5D0-0F2E-AA3AD3E64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F3C0D9-8902-23E1-747C-18DE6F2F8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4915F7-31CA-28BE-920D-694922E73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99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7A7420-3DBF-902C-B855-95BE082F8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D509C2-095F-B91B-D611-9805D36AB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C6CF9B1-6CB4-8286-DD4D-159DCD210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B70F5ED-DE91-90C6-D32A-232AA740F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84779E7-1CA6-ACE9-F95D-732F7E9DF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C790C4A-769E-94D3-6C76-B78848F5A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301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BE7BB7-B9E2-E597-E185-3843EEE89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D90A441-1C23-DC30-B31A-592A504D7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1F38C0B-358F-CFCF-8531-A364F9FD61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9072016-6401-BAD7-071E-D1E8E3D5F0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8F451A9-1475-D237-3182-0925A69D67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C270400-89BB-647D-ED99-1F0BE1EF3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11DCC39-84A2-57F5-7096-C8672D713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4648297-C529-2A8A-7246-909FBDAC3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68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91C177-F0EA-6082-39A3-400E7370B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77A4BFF-9CD9-BE10-7BCD-E429C8D97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08E8467-3436-51C5-E87B-CAA97DFBC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12E0C73-FC77-569C-071C-6B5CDBC5A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72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29AA48F-176A-84F9-B54C-1BF53696A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D6237E-DC79-5D90-3656-EDEEDF008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5B814B-181D-4C6C-BC67-9C444850C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116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83D21E-7AC1-2D87-3BA6-7D184565E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47F0846-C14B-B601-4E68-BDA604A78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6104E0F-E88C-423C-EF19-52F7CC9EB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B6FE182-84E9-7338-C6E6-2050DCF9D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CF67F21-A337-F639-42CA-0A46E8C04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AD461C5-CD49-A68C-D099-7245D9C39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D4E5CD-1B81-6143-7ED6-96D1FDBA5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C7B6B64-33AA-4C64-E68B-7B61ED4383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09FF72B-4285-E0DE-DC34-7430AAEFCF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F368273-747A-557A-6663-747CA05B0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4542E49-B6E8-4EC2-D12F-DFBCDE0D9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58DF690-5A6C-037A-78A3-386489EC5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19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DAD644F-DD68-B590-BF98-F51739903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E64482B-9513-0F11-2410-33DA87A1F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184FB-72B1-0126-F2B0-6CB609D2EE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C8480-0F21-4DE6-BCC8-8FF0381E8650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11634A-6F76-B99E-C01A-022FFB0E63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8F2BAB-BF88-F9D4-0F98-E5A5A29CF0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A537A-B3C7-47D7-8305-58708BF25E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827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2C8779-4CEA-BCDF-4E14-23560F2BF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8" y="0"/>
            <a:ext cx="38576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448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likeji</dc:creator>
  <cp:lastModifiedBy>likeji</cp:lastModifiedBy>
  <cp:revision>2</cp:revision>
  <dcterms:created xsi:type="dcterms:W3CDTF">2022-04-28T15:03:12Z</dcterms:created>
  <dcterms:modified xsi:type="dcterms:W3CDTF">2022-04-28T15:25:38Z</dcterms:modified>
</cp:coreProperties>
</file>